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Raleway"/>
      <p:regular r:id="rId13"/>
      <p:bold r:id="rId14"/>
      <p:italic r:id="rId15"/>
      <p:boldItalic r:id="rId16"/>
    </p:embeddedFont>
    <p:embeddedFont>
      <p:font typeface="Lato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aleway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aleway-italic.fntdata"/><Relationship Id="rId14" Type="http://schemas.openxmlformats.org/officeDocument/2006/relationships/font" Target="fonts/Raleway-bold.fntdata"/><Relationship Id="rId17" Type="http://schemas.openxmlformats.org/officeDocument/2006/relationships/font" Target="fonts/Lato-regular.fntdata"/><Relationship Id="rId16" Type="http://schemas.openxmlformats.org/officeDocument/2006/relationships/font" Target="fonts/Raleway-bold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italic.fntdata"/><Relationship Id="rId6" Type="http://schemas.openxmlformats.org/officeDocument/2006/relationships/slide" Target="slides/slide1.xml"/><Relationship Id="rId18" Type="http://schemas.openxmlformats.org/officeDocument/2006/relationships/font" Target="fonts/Lato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6fa3c898_0_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6fa3c89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c6fa3c898_0_5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c6fa3c898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c6fa3c898_0_65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c6fa3c898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6f8e86cd42_0_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6f8e86cd4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6f8e86cd42_0_5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6f8e86cd42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6f8e86cd42_0_15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6f8e86cd42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6f8e86cd42_0_2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6f8e86cd42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3" name="Google Shape;63;p11"/>
          <p:cNvSpPr txBox="1"/>
          <p:nvPr>
            <p:ph hasCustomPrompt="1"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" name="Google Shape;19;p3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5" name="Google Shape;25;p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" name="Google Shape;32;p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7"/>
          <p:cNvSpPr txBox="1"/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6" name="Google Shape;46;p8"/>
          <p:cNvSpPr txBox="1"/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1" name="Google Shape;51;p9"/>
          <p:cNvSpPr txBox="1"/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1" type="subTitle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3" name="Google Shape;5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4" name="Google Shape;5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9" name="Google Shape;59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wiss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Programmation d’une année de Mini-tennis</a:t>
            </a:r>
            <a:endParaRPr/>
          </a:p>
        </p:txBody>
      </p:sp>
      <p:sp>
        <p:nvSpPr>
          <p:cNvPr id="73" name="Google Shape;73;p13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FORMERIS Février 2022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/>
          <p:nvPr>
            <p:ph type="title"/>
          </p:nvPr>
        </p:nvSpPr>
        <p:spPr>
          <a:xfrm>
            <a:off x="265500" y="1912650"/>
            <a:ext cx="4045200" cy="131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Les 5 thèmes du Mini-tennis</a:t>
            </a:r>
            <a:endParaRPr/>
          </a:p>
        </p:txBody>
      </p:sp>
      <p:sp>
        <p:nvSpPr>
          <p:cNvPr id="79" name="Google Shape;79;p14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b="1" lang="fr"/>
              <a:t>FAMILIARISATION</a:t>
            </a:r>
            <a:endParaRPr b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b="1" lang="fr"/>
              <a:t>ADRESSE ET COORDINATION</a:t>
            </a:r>
            <a:endParaRPr b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b="1" lang="fr"/>
              <a:t>TRAJECTOIRES</a:t>
            </a:r>
            <a:endParaRPr b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b="1" lang="fr"/>
              <a:t>COOPÉRATION</a:t>
            </a:r>
            <a:endParaRPr b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b="1" lang="fr"/>
              <a:t>COMPÉTITION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15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Septembre à la Toussaint</a:t>
            </a:r>
            <a:endParaRPr/>
          </a:p>
        </p:txBody>
      </p:sp>
      <p:sp>
        <p:nvSpPr>
          <p:cNvPr id="85" name="Google Shape;85;p15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100">
                <a:solidFill>
                  <a:schemeClr val="dk1"/>
                </a:solidFill>
              </a:rPr>
              <a:t>Familiarisation</a:t>
            </a:r>
            <a:endParaRPr b="1" sz="2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1600"/>
              <a:t>Appliquer le déroulement d’une séance en simplifiant au maximum tous les jeux.</a:t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1600"/>
              <a:t>2 jeux minimum sans rebond dans les ateliers</a:t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fr" sz="1600"/>
              <a:t>Atelier des plus petites passes du monde</a:t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6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Toussaint à </a:t>
            </a:r>
            <a:r>
              <a:rPr lang="fr"/>
              <a:t>Noël</a:t>
            </a:r>
            <a:endParaRPr/>
          </a:p>
        </p:txBody>
      </p:sp>
      <p:sp>
        <p:nvSpPr>
          <p:cNvPr id="91" name="Google Shape;91;p16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100">
                <a:solidFill>
                  <a:schemeClr val="dk1"/>
                </a:solidFill>
              </a:rPr>
              <a:t>Adresse et coordination</a:t>
            </a:r>
            <a:endParaRPr b="1" sz="2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1600"/>
              <a:t>Appliquer le déroulement d’une séance en choisissant des jeux simples </a:t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1600"/>
              <a:t>1 jeu minimum de familiarisation dans la séance pour rappel</a:t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1600"/>
              <a:t>Atelier des plus petites passes du monde</a:t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7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Noël aux vacances d’Hiver</a:t>
            </a:r>
            <a:endParaRPr/>
          </a:p>
        </p:txBody>
      </p:sp>
      <p:sp>
        <p:nvSpPr>
          <p:cNvPr id="97" name="Google Shape;97;p17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100">
                <a:solidFill>
                  <a:schemeClr val="dk1"/>
                </a:solidFill>
              </a:rPr>
              <a:t>Trajectoires</a:t>
            </a:r>
            <a:endParaRPr b="1" sz="2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1600"/>
              <a:t>Appliquer le déroulement d’une séance en choisissant des jeux avec rebonds</a:t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1600"/>
              <a:t>1 jeu minimum d’adresse et coordination dans la séance pour rappel</a:t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1600"/>
              <a:t>Atelier des plus petites passes du monde</a:t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8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V</a:t>
            </a:r>
            <a:r>
              <a:rPr lang="fr"/>
              <a:t>acances d’Hiver à </a:t>
            </a:r>
            <a:r>
              <a:rPr lang="fr"/>
              <a:t>Pâques</a:t>
            </a:r>
            <a:endParaRPr/>
          </a:p>
        </p:txBody>
      </p:sp>
      <p:sp>
        <p:nvSpPr>
          <p:cNvPr id="103" name="Google Shape;103;p18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100">
                <a:solidFill>
                  <a:schemeClr val="dk1"/>
                </a:solidFill>
              </a:rPr>
              <a:t>Coordination</a:t>
            </a:r>
            <a:endParaRPr b="1" sz="2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1600"/>
              <a:t>Appliquer le déroulement d’une séance en choisissant des jeux avec envois/renvois et rebonds</a:t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1600"/>
              <a:t>1 jeu minimum d’adresse et coordination dans la séance pour rappel</a:t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1600"/>
              <a:t>Atelier des plus petites passes du monde</a:t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9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Pâques à la fin de l’année</a:t>
            </a:r>
            <a:endParaRPr/>
          </a:p>
        </p:txBody>
      </p:sp>
      <p:sp>
        <p:nvSpPr>
          <p:cNvPr id="109" name="Google Shape;109;p19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100">
                <a:solidFill>
                  <a:schemeClr val="dk1"/>
                </a:solidFill>
              </a:rPr>
              <a:t>Opposition</a:t>
            </a:r>
            <a:endParaRPr b="1" sz="2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1600"/>
              <a:t>Appliquer le déroulement d’une séance en choisissant des jeux avec envois/renvois et rebonds et recherche du gain de point</a:t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1600"/>
              <a:t>1 jeu minimum de coopération dans la séance pour rappel</a:t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r" sz="1600"/>
              <a:t>Atelier des plus petites passes du monde</a:t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