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8699"/>
    <a:srgbClr val="EAAA52"/>
    <a:srgbClr val="B9E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9332E6-3685-4530-8F85-52DD6E2AA393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0B6D8A8A-A7E4-4D61-8F5A-B483ABB3B6AB}">
      <dgm:prSet phldrT="[Texte]" custT="1"/>
      <dgm:spPr/>
      <dgm:t>
        <a:bodyPr/>
        <a:lstStyle/>
        <a:p>
          <a:r>
            <a:rPr lang="fr-FR" sz="2000" dirty="0"/>
            <a:t>PERCEPTION</a:t>
          </a:r>
        </a:p>
      </dgm:t>
    </dgm:pt>
    <dgm:pt modelId="{938F8702-D1A6-4589-8F75-9BABE9A7CDD0}" type="parTrans" cxnId="{D9A7FB41-669B-4AF2-B6A0-069A6889B83B}">
      <dgm:prSet/>
      <dgm:spPr/>
      <dgm:t>
        <a:bodyPr/>
        <a:lstStyle/>
        <a:p>
          <a:endParaRPr lang="fr-FR"/>
        </a:p>
      </dgm:t>
    </dgm:pt>
    <dgm:pt modelId="{863D3388-7AF9-47D0-BBA9-9561B6BA5298}" type="sibTrans" cxnId="{D9A7FB41-669B-4AF2-B6A0-069A6889B83B}">
      <dgm:prSet/>
      <dgm:spPr/>
      <dgm:t>
        <a:bodyPr/>
        <a:lstStyle/>
        <a:p>
          <a:endParaRPr lang="fr-FR"/>
        </a:p>
      </dgm:t>
    </dgm:pt>
    <dgm:pt modelId="{2FC62B22-54EF-4826-8F9D-B6F04E5CC6EE}">
      <dgm:prSet phldrT="[Texte]" custT="1"/>
      <dgm:spPr/>
      <dgm:t>
        <a:bodyPr/>
        <a:lstStyle/>
        <a:p>
          <a:r>
            <a:rPr lang="fr-FR" sz="2000" dirty="0"/>
            <a:t>DECISION</a:t>
          </a:r>
        </a:p>
      </dgm:t>
    </dgm:pt>
    <dgm:pt modelId="{8767DBB0-537F-4779-8551-A028D8FE984D}" type="parTrans" cxnId="{599108D6-F14B-4F42-878D-5B2A97337CCC}">
      <dgm:prSet/>
      <dgm:spPr/>
      <dgm:t>
        <a:bodyPr/>
        <a:lstStyle/>
        <a:p>
          <a:endParaRPr lang="fr-FR"/>
        </a:p>
      </dgm:t>
    </dgm:pt>
    <dgm:pt modelId="{958F81ED-0680-4CE4-A135-C56E1E79C0E6}" type="sibTrans" cxnId="{599108D6-F14B-4F42-878D-5B2A97337CCC}">
      <dgm:prSet/>
      <dgm:spPr/>
      <dgm:t>
        <a:bodyPr/>
        <a:lstStyle/>
        <a:p>
          <a:endParaRPr lang="fr-FR"/>
        </a:p>
      </dgm:t>
    </dgm:pt>
    <dgm:pt modelId="{F0BBDB03-16EF-4930-BCAE-C48FAD3BBDF1}">
      <dgm:prSet phldrT="[Texte]" custT="1"/>
      <dgm:spPr/>
      <dgm:t>
        <a:bodyPr/>
        <a:lstStyle/>
        <a:p>
          <a:r>
            <a:rPr lang="fr-FR" sz="2000" dirty="0"/>
            <a:t>EXECUTION</a:t>
          </a:r>
        </a:p>
      </dgm:t>
    </dgm:pt>
    <dgm:pt modelId="{30DB4623-FEF4-4F0A-9F2B-1DFEABEFFEC1}" type="parTrans" cxnId="{1EC09C3F-C9D0-4B34-A480-20E9C45E9E20}">
      <dgm:prSet/>
      <dgm:spPr/>
      <dgm:t>
        <a:bodyPr/>
        <a:lstStyle/>
        <a:p>
          <a:endParaRPr lang="fr-FR"/>
        </a:p>
      </dgm:t>
    </dgm:pt>
    <dgm:pt modelId="{4D92B32D-BCBD-4410-BDA2-7364E857F05B}" type="sibTrans" cxnId="{1EC09C3F-C9D0-4B34-A480-20E9C45E9E20}">
      <dgm:prSet/>
      <dgm:spPr/>
      <dgm:t>
        <a:bodyPr/>
        <a:lstStyle/>
        <a:p>
          <a:endParaRPr lang="fr-FR"/>
        </a:p>
      </dgm:t>
    </dgm:pt>
    <dgm:pt modelId="{AC45D9CD-0B2F-4F20-A685-445B8100F7C7}" type="pres">
      <dgm:prSet presAssocID="{969332E6-3685-4530-8F85-52DD6E2AA393}" presName="Name0" presStyleCnt="0">
        <dgm:presLayoutVars>
          <dgm:dir/>
          <dgm:animLvl val="lvl"/>
          <dgm:resizeHandles val="exact"/>
        </dgm:presLayoutVars>
      </dgm:prSet>
      <dgm:spPr/>
    </dgm:pt>
    <dgm:pt modelId="{4CC0A69D-B200-4C6B-85F6-57A371BA1300}" type="pres">
      <dgm:prSet presAssocID="{0B6D8A8A-A7E4-4D61-8F5A-B483ABB3B6A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00105CC5-0B9A-4412-8CE6-9EBF7BCEBB11}" type="pres">
      <dgm:prSet presAssocID="{863D3388-7AF9-47D0-BBA9-9561B6BA5298}" presName="parTxOnlySpace" presStyleCnt="0"/>
      <dgm:spPr/>
    </dgm:pt>
    <dgm:pt modelId="{6153668D-0B38-43DA-A817-47A562F44BF7}" type="pres">
      <dgm:prSet presAssocID="{2FC62B22-54EF-4826-8F9D-B6F04E5CC6E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4DA039C-12AC-45F6-B7F4-5D42DFE24C0B}" type="pres">
      <dgm:prSet presAssocID="{958F81ED-0680-4CE4-A135-C56E1E79C0E6}" presName="parTxOnlySpace" presStyleCnt="0"/>
      <dgm:spPr/>
    </dgm:pt>
    <dgm:pt modelId="{7E7954E5-51FF-4928-8236-A158BDFFE36D}" type="pres">
      <dgm:prSet presAssocID="{F0BBDB03-16EF-4930-BCAE-C48FAD3BBDF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EC09C3F-C9D0-4B34-A480-20E9C45E9E20}" srcId="{969332E6-3685-4530-8F85-52DD6E2AA393}" destId="{F0BBDB03-16EF-4930-BCAE-C48FAD3BBDF1}" srcOrd="2" destOrd="0" parTransId="{30DB4623-FEF4-4F0A-9F2B-1DFEABEFFEC1}" sibTransId="{4D92B32D-BCBD-4410-BDA2-7364E857F05B}"/>
    <dgm:cxn modelId="{D9A7FB41-669B-4AF2-B6A0-069A6889B83B}" srcId="{969332E6-3685-4530-8F85-52DD6E2AA393}" destId="{0B6D8A8A-A7E4-4D61-8F5A-B483ABB3B6AB}" srcOrd="0" destOrd="0" parTransId="{938F8702-D1A6-4589-8F75-9BABE9A7CDD0}" sibTransId="{863D3388-7AF9-47D0-BBA9-9561B6BA5298}"/>
    <dgm:cxn modelId="{ED922762-9126-48E5-9F3E-61E991D65309}" type="presOf" srcId="{F0BBDB03-16EF-4930-BCAE-C48FAD3BBDF1}" destId="{7E7954E5-51FF-4928-8236-A158BDFFE36D}" srcOrd="0" destOrd="0" presId="urn:microsoft.com/office/officeart/2005/8/layout/chevron1"/>
    <dgm:cxn modelId="{BB12CC4B-E089-433A-BA23-C44FB145E00E}" type="presOf" srcId="{969332E6-3685-4530-8F85-52DD6E2AA393}" destId="{AC45D9CD-0B2F-4F20-A685-445B8100F7C7}" srcOrd="0" destOrd="0" presId="urn:microsoft.com/office/officeart/2005/8/layout/chevron1"/>
    <dgm:cxn modelId="{4BB8A8BE-E75D-42B1-B05A-4ECD386FD0BB}" type="presOf" srcId="{2FC62B22-54EF-4826-8F9D-B6F04E5CC6EE}" destId="{6153668D-0B38-43DA-A817-47A562F44BF7}" srcOrd="0" destOrd="0" presId="urn:microsoft.com/office/officeart/2005/8/layout/chevron1"/>
    <dgm:cxn modelId="{A16F6EC1-B6D5-42C3-8727-C4647257D081}" type="presOf" srcId="{0B6D8A8A-A7E4-4D61-8F5A-B483ABB3B6AB}" destId="{4CC0A69D-B200-4C6B-85F6-57A371BA1300}" srcOrd="0" destOrd="0" presId="urn:microsoft.com/office/officeart/2005/8/layout/chevron1"/>
    <dgm:cxn modelId="{599108D6-F14B-4F42-878D-5B2A97337CCC}" srcId="{969332E6-3685-4530-8F85-52DD6E2AA393}" destId="{2FC62B22-54EF-4826-8F9D-B6F04E5CC6EE}" srcOrd="1" destOrd="0" parTransId="{8767DBB0-537F-4779-8551-A028D8FE984D}" sibTransId="{958F81ED-0680-4CE4-A135-C56E1E79C0E6}"/>
    <dgm:cxn modelId="{5AB38025-6520-4B54-B853-EDFAA5996F8F}" type="presParOf" srcId="{AC45D9CD-0B2F-4F20-A685-445B8100F7C7}" destId="{4CC0A69D-B200-4C6B-85F6-57A371BA1300}" srcOrd="0" destOrd="0" presId="urn:microsoft.com/office/officeart/2005/8/layout/chevron1"/>
    <dgm:cxn modelId="{D83B5CB6-6775-4B48-A1D6-72DAE589B457}" type="presParOf" srcId="{AC45D9CD-0B2F-4F20-A685-445B8100F7C7}" destId="{00105CC5-0B9A-4412-8CE6-9EBF7BCEBB11}" srcOrd="1" destOrd="0" presId="urn:microsoft.com/office/officeart/2005/8/layout/chevron1"/>
    <dgm:cxn modelId="{C825DB4A-9E28-4344-A487-90DE0C73E67E}" type="presParOf" srcId="{AC45D9CD-0B2F-4F20-A685-445B8100F7C7}" destId="{6153668D-0B38-43DA-A817-47A562F44BF7}" srcOrd="2" destOrd="0" presId="urn:microsoft.com/office/officeart/2005/8/layout/chevron1"/>
    <dgm:cxn modelId="{402540A9-2B45-4708-A087-F08BAEBE7789}" type="presParOf" srcId="{AC45D9CD-0B2F-4F20-A685-445B8100F7C7}" destId="{34DA039C-12AC-45F6-B7F4-5D42DFE24C0B}" srcOrd="3" destOrd="0" presId="urn:microsoft.com/office/officeart/2005/8/layout/chevron1"/>
    <dgm:cxn modelId="{A26272AB-DA33-4950-8CD2-3DCAC9D7DD36}" type="presParOf" srcId="{AC45D9CD-0B2F-4F20-A685-445B8100F7C7}" destId="{7E7954E5-51FF-4928-8236-A158BDFFE36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9332E6-3685-4530-8F85-52DD6E2AA393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0B6D8A8A-A7E4-4D61-8F5A-B483ABB3B6AB}">
      <dgm:prSet phldrT="[Texte]" custT="1"/>
      <dgm:spPr/>
      <dgm:t>
        <a:bodyPr/>
        <a:lstStyle/>
        <a:p>
          <a:r>
            <a:rPr lang="fr-FR" sz="2000" dirty="0"/>
            <a:t>PERCEPTION</a:t>
          </a:r>
        </a:p>
      </dgm:t>
    </dgm:pt>
    <dgm:pt modelId="{938F8702-D1A6-4589-8F75-9BABE9A7CDD0}" type="parTrans" cxnId="{D9A7FB41-669B-4AF2-B6A0-069A6889B83B}">
      <dgm:prSet/>
      <dgm:spPr/>
      <dgm:t>
        <a:bodyPr/>
        <a:lstStyle/>
        <a:p>
          <a:endParaRPr lang="fr-FR"/>
        </a:p>
      </dgm:t>
    </dgm:pt>
    <dgm:pt modelId="{863D3388-7AF9-47D0-BBA9-9561B6BA5298}" type="sibTrans" cxnId="{D9A7FB41-669B-4AF2-B6A0-069A6889B83B}">
      <dgm:prSet/>
      <dgm:spPr/>
      <dgm:t>
        <a:bodyPr/>
        <a:lstStyle/>
        <a:p>
          <a:endParaRPr lang="fr-FR"/>
        </a:p>
      </dgm:t>
    </dgm:pt>
    <dgm:pt modelId="{2FC62B22-54EF-4826-8F9D-B6F04E5CC6EE}">
      <dgm:prSet phldrT="[Texte]" custT="1"/>
      <dgm:spPr/>
      <dgm:t>
        <a:bodyPr/>
        <a:lstStyle/>
        <a:p>
          <a:r>
            <a:rPr lang="fr-FR" sz="2000" dirty="0"/>
            <a:t>DECISION</a:t>
          </a:r>
        </a:p>
      </dgm:t>
    </dgm:pt>
    <dgm:pt modelId="{8767DBB0-537F-4779-8551-A028D8FE984D}" type="parTrans" cxnId="{599108D6-F14B-4F42-878D-5B2A97337CCC}">
      <dgm:prSet/>
      <dgm:spPr/>
      <dgm:t>
        <a:bodyPr/>
        <a:lstStyle/>
        <a:p>
          <a:endParaRPr lang="fr-FR"/>
        </a:p>
      </dgm:t>
    </dgm:pt>
    <dgm:pt modelId="{958F81ED-0680-4CE4-A135-C56E1E79C0E6}" type="sibTrans" cxnId="{599108D6-F14B-4F42-878D-5B2A97337CCC}">
      <dgm:prSet/>
      <dgm:spPr/>
      <dgm:t>
        <a:bodyPr/>
        <a:lstStyle/>
        <a:p>
          <a:endParaRPr lang="fr-FR"/>
        </a:p>
      </dgm:t>
    </dgm:pt>
    <dgm:pt modelId="{F0BBDB03-16EF-4930-BCAE-C48FAD3BBDF1}">
      <dgm:prSet phldrT="[Texte]" custT="1"/>
      <dgm:spPr/>
      <dgm:t>
        <a:bodyPr/>
        <a:lstStyle/>
        <a:p>
          <a:r>
            <a:rPr lang="fr-FR" sz="2000" dirty="0"/>
            <a:t>EXECUTION</a:t>
          </a:r>
        </a:p>
      </dgm:t>
    </dgm:pt>
    <dgm:pt modelId="{30DB4623-FEF4-4F0A-9F2B-1DFEABEFFEC1}" type="parTrans" cxnId="{1EC09C3F-C9D0-4B34-A480-20E9C45E9E20}">
      <dgm:prSet/>
      <dgm:spPr/>
      <dgm:t>
        <a:bodyPr/>
        <a:lstStyle/>
        <a:p>
          <a:endParaRPr lang="fr-FR"/>
        </a:p>
      </dgm:t>
    </dgm:pt>
    <dgm:pt modelId="{4D92B32D-BCBD-4410-BDA2-7364E857F05B}" type="sibTrans" cxnId="{1EC09C3F-C9D0-4B34-A480-20E9C45E9E20}">
      <dgm:prSet/>
      <dgm:spPr/>
      <dgm:t>
        <a:bodyPr/>
        <a:lstStyle/>
        <a:p>
          <a:endParaRPr lang="fr-FR"/>
        </a:p>
      </dgm:t>
    </dgm:pt>
    <dgm:pt modelId="{AC45D9CD-0B2F-4F20-A685-445B8100F7C7}" type="pres">
      <dgm:prSet presAssocID="{969332E6-3685-4530-8F85-52DD6E2AA393}" presName="Name0" presStyleCnt="0">
        <dgm:presLayoutVars>
          <dgm:dir/>
          <dgm:animLvl val="lvl"/>
          <dgm:resizeHandles val="exact"/>
        </dgm:presLayoutVars>
      </dgm:prSet>
      <dgm:spPr/>
    </dgm:pt>
    <dgm:pt modelId="{4CC0A69D-B200-4C6B-85F6-57A371BA1300}" type="pres">
      <dgm:prSet presAssocID="{0B6D8A8A-A7E4-4D61-8F5A-B483ABB3B6AB}" presName="parTxOnly" presStyleLbl="node1" presStyleIdx="0" presStyleCnt="3" custLinFactX="85092" custLinFactNeighborX="100000" custLinFactNeighborY="-99269">
        <dgm:presLayoutVars>
          <dgm:chMax val="0"/>
          <dgm:chPref val="0"/>
          <dgm:bulletEnabled val="1"/>
        </dgm:presLayoutVars>
      </dgm:prSet>
      <dgm:spPr/>
    </dgm:pt>
    <dgm:pt modelId="{00105CC5-0B9A-4412-8CE6-9EBF7BCEBB11}" type="pres">
      <dgm:prSet presAssocID="{863D3388-7AF9-47D0-BBA9-9561B6BA5298}" presName="parTxOnlySpace" presStyleCnt="0"/>
      <dgm:spPr/>
    </dgm:pt>
    <dgm:pt modelId="{6153668D-0B38-43DA-A817-47A562F44BF7}" type="pres">
      <dgm:prSet presAssocID="{2FC62B22-54EF-4826-8F9D-B6F04E5CC6EE}" presName="parTxOnly" presStyleLbl="node1" presStyleIdx="1" presStyleCnt="3" custLinFactNeighborX="55486" custLinFactNeighborY="23981">
        <dgm:presLayoutVars>
          <dgm:chMax val="0"/>
          <dgm:chPref val="0"/>
          <dgm:bulletEnabled val="1"/>
        </dgm:presLayoutVars>
      </dgm:prSet>
      <dgm:spPr/>
    </dgm:pt>
    <dgm:pt modelId="{34DA039C-12AC-45F6-B7F4-5D42DFE24C0B}" type="pres">
      <dgm:prSet presAssocID="{958F81ED-0680-4CE4-A135-C56E1E79C0E6}" presName="parTxOnlySpace" presStyleCnt="0"/>
      <dgm:spPr/>
    </dgm:pt>
    <dgm:pt modelId="{7E7954E5-51FF-4928-8236-A158BDFFE36D}" type="pres">
      <dgm:prSet presAssocID="{F0BBDB03-16EF-4930-BCAE-C48FAD3BBDF1}" presName="parTxOnly" presStyleLbl="node1" presStyleIdx="2" presStyleCnt="3" custLinFactX="-72624" custLinFactY="45031" custLinFactNeighborX="-100000" custLinFactNeighborY="100000">
        <dgm:presLayoutVars>
          <dgm:chMax val="0"/>
          <dgm:chPref val="0"/>
          <dgm:bulletEnabled val="1"/>
        </dgm:presLayoutVars>
      </dgm:prSet>
      <dgm:spPr/>
    </dgm:pt>
  </dgm:ptLst>
  <dgm:cxnLst>
    <dgm:cxn modelId="{1EC09C3F-C9D0-4B34-A480-20E9C45E9E20}" srcId="{969332E6-3685-4530-8F85-52DD6E2AA393}" destId="{F0BBDB03-16EF-4930-BCAE-C48FAD3BBDF1}" srcOrd="2" destOrd="0" parTransId="{30DB4623-FEF4-4F0A-9F2B-1DFEABEFFEC1}" sibTransId="{4D92B32D-BCBD-4410-BDA2-7364E857F05B}"/>
    <dgm:cxn modelId="{D9A7FB41-669B-4AF2-B6A0-069A6889B83B}" srcId="{969332E6-3685-4530-8F85-52DD6E2AA393}" destId="{0B6D8A8A-A7E4-4D61-8F5A-B483ABB3B6AB}" srcOrd="0" destOrd="0" parTransId="{938F8702-D1A6-4589-8F75-9BABE9A7CDD0}" sibTransId="{863D3388-7AF9-47D0-BBA9-9561B6BA5298}"/>
    <dgm:cxn modelId="{ED922762-9126-48E5-9F3E-61E991D65309}" type="presOf" srcId="{F0BBDB03-16EF-4930-BCAE-C48FAD3BBDF1}" destId="{7E7954E5-51FF-4928-8236-A158BDFFE36D}" srcOrd="0" destOrd="0" presId="urn:microsoft.com/office/officeart/2005/8/layout/chevron1"/>
    <dgm:cxn modelId="{BB12CC4B-E089-433A-BA23-C44FB145E00E}" type="presOf" srcId="{969332E6-3685-4530-8F85-52DD6E2AA393}" destId="{AC45D9CD-0B2F-4F20-A685-445B8100F7C7}" srcOrd="0" destOrd="0" presId="urn:microsoft.com/office/officeart/2005/8/layout/chevron1"/>
    <dgm:cxn modelId="{4BB8A8BE-E75D-42B1-B05A-4ECD386FD0BB}" type="presOf" srcId="{2FC62B22-54EF-4826-8F9D-B6F04E5CC6EE}" destId="{6153668D-0B38-43DA-A817-47A562F44BF7}" srcOrd="0" destOrd="0" presId="urn:microsoft.com/office/officeart/2005/8/layout/chevron1"/>
    <dgm:cxn modelId="{A16F6EC1-B6D5-42C3-8727-C4647257D081}" type="presOf" srcId="{0B6D8A8A-A7E4-4D61-8F5A-B483ABB3B6AB}" destId="{4CC0A69D-B200-4C6B-85F6-57A371BA1300}" srcOrd="0" destOrd="0" presId="urn:microsoft.com/office/officeart/2005/8/layout/chevron1"/>
    <dgm:cxn modelId="{599108D6-F14B-4F42-878D-5B2A97337CCC}" srcId="{969332E6-3685-4530-8F85-52DD6E2AA393}" destId="{2FC62B22-54EF-4826-8F9D-B6F04E5CC6EE}" srcOrd="1" destOrd="0" parTransId="{8767DBB0-537F-4779-8551-A028D8FE984D}" sibTransId="{958F81ED-0680-4CE4-A135-C56E1E79C0E6}"/>
    <dgm:cxn modelId="{5AB38025-6520-4B54-B853-EDFAA5996F8F}" type="presParOf" srcId="{AC45D9CD-0B2F-4F20-A685-445B8100F7C7}" destId="{4CC0A69D-B200-4C6B-85F6-57A371BA1300}" srcOrd="0" destOrd="0" presId="urn:microsoft.com/office/officeart/2005/8/layout/chevron1"/>
    <dgm:cxn modelId="{D83B5CB6-6775-4B48-A1D6-72DAE589B457}" type="presParOf" srcId="{AC45D9CD-0B2F-4F20-A685-445B8100F7C7}" destId="{00105CC5-0B9A-4412-8CE6-9EBF7BCEBB11}" srcOrd="1" destOrd="0" presId="urn:microsoft.com/office/officeart/2005/8/layout/chevron1"/>
    <dgm:cxn modelId="{C825DB4A-9E28-4344-A487-90DE0C73E67E}" type="presParOf" srcId="{AC45D9CD-0B2F-4F20-A685-445B8100F7C7}" destId="{6153668D-0B38-43DA-A817-47A562F44BF7}" srcOrd="2" destOrd="0" presId="urn:microsoft.com/office/officeart/2005/8/layout/chevron1"/>
    <dgm:cxn modelId="{402540A9-2B45-4708-A087-F08BAEBE7789}" type="presParOf" srcId="{AC45D9CD-0B2F-4F20-A685-445B8100F7C7}" destId="{34DA039C-12AC-45F6-B7F4-5D42DFE24C0B}" srcOrd="3" destOrd="0" presId="urn:microsoft.com/office/officeart/2005/8/layout/chevron1"/>
    <dgm:cxn modelId="{A26272AB-DA33-4950-8CD2-3DCAC9D7DD36}" type="presParOf" srcId="{AC45D9CD-0B2F-4F20-A685-445B8100F7C7}" destId="{7E7954E5-51FF-4928-8236-A158BDFFE36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B7006F-2AB8-43F4-9843-71B1F42D6110}" type="doc">
      <dgm:prSet loTypeId="urn:microsoft.com/office/officeart/2005/8/layout/hProcess9" loCatId="process" qsTypeId="urn:microsoft.com/office/officeart/2005/8/quickstyle/simple1" qsCatId="simple" csTypeId="urn:microsoft.com/office/officeart/2005/8/colors/accent1_5" csCatId="accent1" phldr="1"/>
      <dgm:spPr/>
    </dgm:pt>
    <dgm:pt modelId="{DDDA98B0-A6B4-45E2-BD4D-4B338B864E03}">
      <dgm:prSet phldrT="[Texte]" custT="1"/>
      <dgm:spPr/>
      <dgm:t>
        <a:bodyPr/>
        <a:lstStyle/>
        <a:p>
          <a:r>
            <a:rPr lang="fr-FR" sz="2000" strike="sngStrike" dirty="0">
              <a:solidFill>
                <a:srgbClr val="FFC000"/>
              </a:solidFill>
            </a:rPr>
            <a:t>PERCEPTION</a:t>
          </a:r>
        </a:p>
      </dgm:t>
    </dgm:pt>
    <dgm:pt modelId="{7458ED62-F744-46DC-AE16-A1482E6AA176}" type="parTrans" cxnId="{489CCC20-2FA4-4307-9AD2-313FC31CB2EF}">
      <dgm:prSet/>
      <dgm:spPr/>
      <dgm:t>
        <a:bodyPr/>
        <a:lstStyle/>
        <a:p>
          <a:endParaRPr lang="fr-FR"/>
        </a:p>
      </dgm:t>
    </dgm:pt>
    <dgm:pt modelId="{360B5844-91E8-4C05-91FD-1CB9A480768D}" type="sibTrans" cxnId="{489CCC20-2FA4-4307-9AD2-313FC31CB2EF}">
      <dgm:prSet/>
      <dgm:spPr/>
      <dgm:t>
        <a:bodyPr/>
        <a:lstStyle/>
        <a:p>
          <a:endParaRPr lang="fr-FR"/>
        </a:p>
      </dgm:t>
    </dgm:pt>
    <dgm:pt modelId="{8EE0AB2F-2156-4520-893A-2FE386943332}">
      <dgm:prSet phldrT="[Texte]" custT="1"/>
      <dgm:spPr/>
      <dgm:t>
        <a:bodyPr/>
        <a:lstStyle/>
        <a:p>
          <a:r>
            <a:rPr lang="fr-FR" sz="2000" strike="sngStrike" dirty="0">
              <a:solidFill>
                <a:srgbClr val="FFC000"/>
              </a:solidFill>
            </a:rPr>
            <a:t>DECISION</a:t>
          </a:r>
        </a:p>
      </dgm:t>
    </dgm:pt>
    <dgm:pt modelId="{2CAC6063-F4F8-46DB-BF5B-C87035974813}" type="parTrans" cxnId="{30DB4402-D14E-4512-9C10-D0DA92FB9CB7}">
      <dgm:prSet/>
      <dgm:spPr/>
      <dgm:t>
        <a:bodyPr/>
        <a:lstStyle/>
        <a:p>
          <a:endParaRPr lang="fr-FR"/>
        </a:p>
      </dgm:t>
    </dgm:pt>
    <dgm:pt modelId="{2BE81780-585E-4C71-92C8-EA7F3CA1B602}" type="sibTrans" cxnId="{30DB4402-D14E-4512-9C10-D0DA92FB9CB7}">
      <dgm:prSet/>
      <dgm:spPr/>
      <dgm:t>
        <a:bodyPr/>
        <a:lstStyle/>
        <a:p>
          <a:endParaRPr lang="fr-FR"/>
        </a:p>
      </dgm:t>
    </dgm:pt>
    <dgm:pt modelId="{5472B33B-738A-4417-B06C-D2DE4A69B2C1}">
      <dgm:prSet phldrT="[Texte]" custT="1"/>
      <dgm:spPr/>
      <dgm:t>
        <a:bodyPr/>
        <a:lstStyle/>
        <a:p>
          <a:r>
            <a:rPr lang="fr-FR" sz="2000" dirty="0"/>
            <a:t>EXECUTION </a:t>
          </a:r>
          <a:r>
            <a:rPr lang="fr-FR" sz="2000" strike="sngStrike" dirty="0">
              <a:solidFill>
                <a:srgbClr val="FFC000"/>
              </a:solidFill>
            </a:rPr>
            <a:t>S</a:t>
          </a:r>
        </a:p>
      </dgm:t>
    </dgm:pt>
    <dgm:pt modelId="{4FAE9C05-4A28-4DD4-BA08-316F4A51EF55}" type="parTrans" cxnId="{EBBC905F-5745-4DE4-831F-47904C1BA0FF}">
      <dgm:prSet/>
      <dgm:spPr/>
      <dgm:t>
        <a:bodyPr/>
        <a:lstStyle/>
        <a:p>
          <a:endParaRPr lang="fr-FR"/>
        </a:p>
      </dgm:t>
    </dgm:pt>
    <dgm:pt modelId="{86EF193E-BD1E-4E83-A019-BDA8242676ED}" type="sibTrans" cxnId="{EBBC905F-5745-4DE4-831F-47904C1BA0FF}">
      <dgm:prSet/>
      <dgm:spPr/>
      <dgm:t>
        <a:bodyPr/>
        <a:lstStyle/>
        <a:p>
          <a:endParaRPr lang="fr-FR"/>
        </a:p>
      </dgm:t>
    </dgm:pt>
    <dgm:pt modelId="{A863D995-FA69-4260-9F3B-6E26CDC5289A}" type="pres">
      <dgm:prSet presAssocID="{45B7006F-2AB8-43F4-9843-71B1F42D6110}" presName="CompostProcess" presStyleCnt="0">
        <dgm:presLayoutVars>
          <dgm:dir/>
          <dgm:resizeHandles val="exact"/>
        </dgm:presLayoutVars>
      </dgm:prSet>
      <dgm:spPr/>
    </dgm:pt>
    <dgm:pt modelId="{B3BFE842-327F-4927-9AE7-62927E3E2B78}" type="pres">
      <dgm:prSet presAssocID="{45B7006F-2AB8-43F4-9843-71B1F42D6110}" presName="arrow" presStyleLbl="bgShp" presStyleIdx="0" presStyleCnt="1"/>
      <dgm:spPr>
        <a:effectLst>
          <a:outerShdw blurRad="50800" dist="50800" dir="5400000" sx="106000" sy="106000" algn="ctr" rotWithShape="0">
            <a:srgbClr val="000000">
              <a:alpha val="42000"/>
            </a:srgbClr>
          </a:outerShdw>
          <a:reflection endPos="0" dist="50800" dir="5400000" sy="-100000" algn="bl" rotWithShape="0"/>
        </a:effectLst>
      </dgm:spPr>
    </dgm:pt>
    <dgm:pt modelId="{84460D65-E18B-4E4E-8E08-BDF4F0EC7224}" type="pres">
      <dgm:prSet presAssocID="{45B7006F-2AB8-43F4-9843-71B1F42D6110}" presName="linearProcess" presStyleCnt="0"/>
      <dgm:spPr/>
    </dgm:pt>
    <dgm:pt modelId="{97657681-3E6E-4493-8DD7-E49A7F55CDDE}" type="pres">
      <dgm:prSet presAssocID="{DDDA98B0-A6B4-45E2-BD4D-4B338B864E03}" presName="textNode" presStyleLbl="node1" presStyleIdx="0" presStyleCnt="3">
        <dgm:presLayoutVars>
          <dgm:bulletEnabled val="1"/>
        </dgm:presLayoutVars>
      </dgm:prSet>
      <dgm:spPr/>
    </dgm:pt>
    <dgm:pt modelId="{CF4BD54E-2AAD-47D8-AA13-A717C1A52BE9}" type="pres">
      <dgm:prSet presAssocID="{360B5844-91E8-4C05-91FD-1CB9A480768D}" presName="sibTrans" presStyleCnt="0"/>
      <dgm:spPr/>
    </dgm:pt>
    <dgm:pt modelId="{070C16A9-1C83-4477-8DA8-0F01DD60359F}" type="pres">
      <dgm:prSet presAssocID="{8EE0AB2F-2156-4520-893A-2FE386943332}" presName="textNode" presStyleLbl="node1" presStyleIdx="1" presStyleCnt="3">
        <dgm:presLayoutVars>
          <dgm:bulletEnabled val="1"/>
        </dgm:presLayoutVars>
      </dgm:prSet>
      <dgm:spPr/>
    </dgm:pt>
    <dgm:pt modelId="{9E191AA6-23B2-4B77-9B28-B29CF643DA0F}" type="pres">
      <dgm:prSet presAssocID="{2BE81780-585E-4C71-92C8-EA7F3CA1B602}" presName="sibTrans" presStyleCnt="0"/>
      <dgm:spPr/>
    </dgm:pt>
    <dgm:pt modelId="{C665248A-5744-4D33-9907-ED410101A961}" type="pres">
      <dgm:prSet presAssocID="{5472B33B-738A-4417-B06C-D2DE4A69B2C1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30DB4402-D14E-4512-9C10-D0DA92FB9CB7}" srcId="{45B7006F-2AB8-43F4-9843-71B1F42D6110}" destId="{8EE0AB2F-2156-4520-893A-2FE386943332}" srcOrd="1" destOrd="0" parTransId="{2CAC6063-F4F8-46DB-BF5B-C87035974813}" sibTransId="{2BE81780-585E-4C71-92C8-EA7F3CA1B602}"/>
    <dgm:cxn modelId="{489CCC20-2FA4-4307-9AD2-313FC31CB2EF}" srcId="{45B7006F-2AB8-43F4-9843-71B1F42D6110}" destId="{DDDA98B0-A6B4-45E2-BD4D-4B338B864E03}" srcOrd="0" destOrd="0" parTransId="{7458ED62-F744-46DC-AE16-A1482E6AA176}" sibTransId="{360B5844-91E8-4C05-91FD-1CB9A480768D}"/>
    <dgm:cxn modelId="{EBBC905F-5745-4DE4-831F-47904C1BA0FF}" srcId="{45B7006F-2AB8-43F4-9843-71B1F42D6110}" destId="{5472B33B-738A-4417-B06C-D2DE4A69B2C1}" srcOrd="2" destOrd="0" parTransId="{4FAE9C05-4A28-4DD4-BA08-316F4A51EF55}" sibTransId="{86EF193E-BD1E-4E83-A019-BDA8242676ED}"/>
    <dgm:cxn modelId="{DD00029C-A052-435F-BBD0-ED9E9C237BC1}" type="presOf" srcId="{45B7006F-2AB8-43F4-9843-71B1F42D6110}" destId="{A863D995-FA69-4260-9F3B-6E26CDC5289A}" srcOrd="0" destOrd="0" presId="urn:microsoft.com/office/officeart/2005/8/layout/hProcess9"/>
    <dgm:cxn modelId="{BB3FA4C8-687E-4250-A490-2D49A12D8433}" type="presOf" srcId="{8EE0AB2F-2156-4520-893A-2FE386943332}" destId="{070C16A9-1C83-4477-8DA8-0F01DD60359F}" srcOrd="0" destOrd="0" presId="urn:microsoft.com/office/officeart/2005/8/layout/hProcess9"/>
    <dgm:cxn modelId="{67EF3DCC-FD74-4D2B-B3F5-9BD6CB2DCB74}" type="presOf" srcId="{5472B33B-738A-4417-B06C-D2DE4A69B2C1}" destId="{C665248A-5744-4D33-9907-ED410101A961}" srcOrd="0" destOrd="0" presId="urn:microsoft.com/office/officeart/2005/8/layout/hProcess9"/>
    <dgm:cxn modelId="{31DB6EDA-6E9A-45CE-BCE3-E8158FD24B8F}" type="presOf" srcId="{DDDA98B0-A6B4-45E2-BD4D-4B338B864E03}" destId="{97657681-3E6E-4493-8DD7-E49A7F55CDDE}" srcOrd="0" destOrd="0" presId="urn:microsoft.com/office/officeart/2005/8/layout/hProcess9"/>
    <dgm:cxn modelId="{316569B5-C7F3-4A7C-A63E-8BE1F7521020}" type="presParOf" srcId="{A863D995-FA69-4260-9F3B-6E26CDC5289A}" destId="{B3BFE842-327F-4927-9AE7-62927E3E2B78}" srcOrd="0" destOrd="0" presId="urn:microsoft.com/office/officeart/2005/8/layout/hProcess9"/>
    <dgm:cxn modelId="{54A2A1D1-A6BD-4695-B5EA-F62A15C3F82F}" type="presParOf" srcId="{A863D995-FA69-4260-9F3B-6E26CDC5289A}" destId="{84460D65-E18B-4E4E-8E08-BDF4F0EC7224}" srcOrd="1" destOrd="0" presId="urn:microsoft.com/office/officeart/2005/8/layout/hProcess9"/>
    <dgm:cxn modelId="{28858BAE-D3A4-41DC-B83E-FBD83D95E45B}" type="presParOf" srcId="{84460D65-E18B-4E4E-8E08-BDF4F0EC7224}" destId="{97657681-3E6E-4493-8DD7-E49A7F55CDDE}" srcOrd="0" destOrd="0" presId="urn:microsoft.com/office/officeart/2005/8/layout/hProcess9"/>
    <dgm:cxn modelId="{2541C827-DC4C-4B0C-ACCB-7016128D9A13}" type="presParOf" srcId="{84460D65-E18B-4E4E-8E08-BDF4F0EC7224}" destId="{CF4BD54E-2AAD-47D8-AA13-A717C1A52BE9}" srcOrd="1" destOrd="0" presId="urn:microsoft.com/office/officeart/2005/8/layout/hProcess9"/>
    <dgm:cxn modelId="{25A584A7-CDBF-4697-8A2A-A997516471FF}" type="presParOf" srcId="{84460D65-E18B-4E4E-8E08-BDF4F0EC7224}" destId="{070C16A9-1C83-4477-8DA8-0F01DD60359F}" srcOrd="2" destOrd="0" presId="urn:microsoft.com/office/officeart/2005/8/layout/hProcess9"/>
    <dgm:cxn modelId="{544A5B8C-899D-4DCE-88DF-4EBFBD79FA71}" type="presParOf" srcId="{84460D65-E18B-4E4E-8E08-BDF4F0EC7224}" destId="{9E191AA6-23B2-4B77-9B28-B29CF643DA0F}" srcOrd="3" destOrd="0" presId="urn:microsoft.com/office/officeart/2005/8/layout/hProcess9"/>
    <dgm:cxn modelId="{794B6AC4-57A5-4A3A-BA5A-7B7E0AF9C7E3}" type="presParOf" srcId="{84460D65-E18B-4E4E-8E08-BDF4F0EC7224}" destId="{C665248A-5744-4D33-9907-ED410101A96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0A69D-B200-4C6B-85F6-57A371BA1300}">
      <dsp:nvSpPr>
        <dsp:cNvPr id="0" name=""/>
        <dsp:cNvSpPr/>
      </dsp:nvSpPr>
      <dsp:spPr>
        <a:xfrm>
          <a:off x="2381" y="2129102"/>
          <a:ext cx="2901156" cy="11604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PERCEPTION</a:t>
          </a:r>
        </a:p>
      </dsp:txBody>
      <dsp:txXfrm>
        <a:off x="582612" y="2129102"/>
        <a:ext cx="1740694" cy="1160462"/>
      </dsp:txXfrm>
    </dsp:sp>
    <dsp:sp modelId="{6153668D-0B38-43DA-A817-47A562F44BF7}">
      <dsp:nvSpPr>
        <dsp:cNvPr id="0" name=""/>
        <dsp:cNvSpPr/>
      </dsp:nvSpPr>
      <dsp:spPr>
        <a:xfrm>
          <a:off x="2613421" y="2129102"/>
          <a:ext cx="2901156" cy="11604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DECISION</a:t>
          </a:r>
        </a:p>
      </dsp:txBody>
      <dsp:txXfrm>
        <a:off x="3193652" y="2129102"/>
        <a:ext cx="1740694" cy="1160462"/>
      </dsp:txXfrm>
    </dsp:sp>
    <dsp:sp modelId="{7E7954E5-51FF-4928-8236-A158BDFFE36D}">
      <dsp:nvSpPr>
        <dsp:cNvPr id="0" name=""/>
        <dsp:cNvSpPr/>
      </dsp:nvSpPr>
      <dsp:spPr>
        <a:xfrm>
          <a:off x="5224462" y="2129102"/>
          <a:ext cx="2901156" cy="11604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EXECUTION</a:t>
          </a:r>
        </a:p>
      </dsp:txBody>
      <dsp:txXfrm>
        <a:off x="5804693" y="2129102"/>
        <a:ext cx="1740694" cy="116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0A69D-B200-4C6B-85F6-57A371BA1300}">
      <dsp:nvSpPr>
        <dsp:cNvPr id="0" name=""/>
        <dsp:cNvSpPr/>
      </dsp:nvSpPr>
      <dsp:spPr>
        <a:xfrm>
          <a:off x="2761148" y="977122"/>
          <a:ext cx="2901156" cy="11604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PERCEPTION</a:t>
          </a:r>
        </a:p>
      </dsp:txBody>
      <dsp:txXfrm>
        <a:off x="3341379" y="977122"/>
        <a:ext cx="1740694" cy="1160462"/>
      </dsp:txXfrm>
    </dsp:sp>
    <dsp:sp modelId="{6153668D-0B38-43DA-A817-47A562F44BF7}">
      <dsp:nvSpPr>
        <dsp:cNvPr id="0" name=""/>
        <dsp:cNvSpPr/>
      </dsp:nvSpPr>
      <dsp:spPr>
        <a:xfrm>
          <a:off x="2774395" y="2407392"/>
          <a:ext cx="2901156" cy="11604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DECISION</a:t>
          </a:r>
        </a:p>
      </dsp:txBody>
      <dsp:txXfrm>
        <a:off x="3354626" y="2407392"/>
        <a:ext cx="1740694" cy="1160462"/>
      </dsp:txXfrm>
    </dsp:sp>
    <dsp:sp modelId="{7E7954E5-51FF-4928-8236-A158BDFFE36D}">
      <dsp:nvSpPr>
        <dsp:cNvPr id="0" name=""/>
        <dsp:cNvSpPr/>
      </dsp:nvSpPr>
      <dsp:spPr>
        <a:xfrm>
          <a:off x="2827411" y="3812132"/>
          <a:ext cx="2901156" cy="11604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EXECUTION</a:t>
          </a:r>
        </a:p>
      </dsp:txBody>
      <dsp:txXfrm>
        <a:off x="3407642" y="3812132"/>
        <a:ext cx="1740694" cy="1160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FE842-327F-4927-9AE7-62927E3E2B78}">
      <dsp:nvSpPr>
        <dsp:cNvPr id="0" name=""/>
        <dsp:cNvSpPr/>
      </dsp:nvSpPr>
      <dsp:spPr>
        <a:xfrm>
          <a:off x="507274" y="0"/>
          <a:ext cx="5749108" cy="297543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50800" dir="5400000" sx="106000" sy="106000" algn="ctr" rotWithShape="0">
            <a:srgbClr val="000000">
              <a:alpha val="42000"/>
            </a:srgbClr>
          </a:outerShdw>
          <a:reflection endPos="0" dist="50800" dir="5400000" sy="-100000" algn="bl" rotWithShape="0"/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657681-3E6E-4493-8DD7-E49A7F55CDDE}">
      <dsp:nvSpPr>
        <dsp:cNvPr id="0" name=""/>
        <dsp:cNvSpPr/>
      </dsp:nvSpPr>
      <dsp:spPr>
        <a:xfrm>
          <a:off x="0" y="892629"/>
          <a:ext cx="2029097" cy="119017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strike="sngStrike" kern="1200" dirty="0">
              <a:solidFill>
                <a:srgbClr val="FFC000"/>
              </a:solidFill>
            </a:rPr>
            <a:t>PERCEPTION</a:t>
          </a:r>
        </a:p>
      </dsp:txBody>
      <dsp:txXfrm>
        <a:off x="58099" y="950728"/>
        <a:ext cx="1912899" cy="1073974"/>
      </dsp:txXfrm>
    </dsp:sp>
    <dsp:sp modelId="{070C16A9-1C83-4477-8DA8-0F01DD60359F}">
      <dsp:nvSpPr>
        <dsp:cNvPr id="0" name=""/>
        <dsp:cNvSpPr/>
      </dsp:nvSpPr>
      <dsp:spPr>
        <a:xfrm>
          <a:off x="2367279" y="892629"/>
          <a:ext cx="2029097" cy="119017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strike="sngStrike" kern="1200" dirty="0">
              <a:solidFill>
                <a:srgbClr val="FFC000"/>
              </a:solidFill>
            </a:rPr>
            <a:t>DECISION</a:t>
          </a:r>
        </a:p>
      </dsp:txBody>
      <dsp:txXfrm>
        <a:off x="2425378" y="950728"/>
        <a:ext cx="1912899" cy="1073974"/>
      </dsp:txXfrm>
    </dsp:sp>
    <dsp:sp modelId="{C665248A-5744-4D33-9907-ED410101A961}">
      <dsp:nvSpPr>
        <dsp:cNvPr id="0" name=""/>
        <dsp:cNvSpPr/>
      </dsp:nvSpPr>
      <dsp:spPr>
        <a:xfrm>
          <a:off x="4734559" y="892629"/>
          <a:ext cx="2029097" cy="119017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EXECUTION </a:t>
          </a:r>
          <a:r>
            <a:rPr lang="fr-FR" sz="2000" strike="sngStrike" kern="1200" dirty="0">
              <a:solidFill>
                <a:srgbClr val="FFC000"/>
              </a:solidFill>
            </a:rPr>
            <a:t>S</a:t>
          </a:r>
        </a:p>
      </dsp:txBody>
      <dsp:txXfrm>
        <a:off x="4792658" y="950728"/>
        <a:ext cx="1912899" cy="1073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5C3E9-2BAF-4464-9834-92C07166FB5A}" type="datetimeFigureOut">
              <a:rPr lang="fr-FR" smtClean="0"/>
              <a:t>21/02/2020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E3E08-CF9C-4E46-829D-2BF6B9AEA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81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9BC2-3965-46E2-8EA8-739DEB8F0422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53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3B63-1D59-47DE-874D-EF423FCE8015}" type="datetime1">
              <a:rPr lang="fr-FR" smtClean="0"/>
              <a:t>21/02/2020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99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252A-FB07-4B51-A326-6B6671A4BE80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56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0C29-A4D6-4B09-90CC-3E3E8DE86B2B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6570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5BEB-75E6-4FD3-8138-5CF80D515612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924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CEF-D6C1-49F6-846A-F757B7A68B6E}" type="datetime1">
              <a:rPr lang="fr-FR" smtClean="0"/>
              <a:t>21/02/2020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936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3A2-1594-4F4C-8EAF-311E096116D7}" type="datetime1">
              <a:rPr lang="fr-FR" smtClean="0"/>
              <a:t>21/02/2020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352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15FD9-2A00-41E5-AD82-F43271813BA7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610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209A-2E3D-4C1D-9B0A-5A36F8781F6E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6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DEFB-561E-4B7A-80AF-5166A6BA9B46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36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F36C7-A34C-49F2-B9B7-11F22C1473EB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42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0F50-A10D-4FA8-B111-9EA78C8C2837}" type="datetime1">
              <a:rPr lang="fr-FR" smtClean="0"/>
              <a:t>21/02/2020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89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F615-8B82-429E-973D-EA0D945CFA2E}" type="datetime1">
              <a:rPr lang="fr-FR" smtClean="0"/>
              <a:t>21/02/2020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85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F2E6-70AD-4657-AC9C-176171E08C83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83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D91F-67C5-4A9A-B23B-4579B47170F4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3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A450-4741-4569-A36F-983A2B145CC2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25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8339-A510-4A3F-85FE-EAC94D15C344}" type="datetime1">
              <a:rPr lang="fr-FR" smtClean="0"/>
              <a:t>21/02/2020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27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5898DBA-2E81-4013-9A37-59574C0F0D62}" type="datetime1">
              <a:rPr lang="fr-FR" smtClean="0"/>
              <a:t>21/02/2020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B6166-A6D7-4E10-882B-FF37C6A9F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4265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B5A60E-BF34-429D-97DD-9690A871E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4474" y="379423"/>
            <a:ext cx="4645250" cy="195315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fr-FR" sz="4400" dirty="0">
                <a:solidFill>
                  <a:srgbClr val="B9E09C"/>
                </a:solidFill>
              </a:rPr>
              <a:t>TECHNIQUE</a:t>
            </a:r>
            <a:br>
              <a:rPr lang="fr-FR" sz="4400" dirty="0">
                <a:solidFill>
                  <a:srgbClr val="B9E09C"/>
                </a:solidFill>
              </a:rPr>
            </a:br>
            <a:r>
              <a:rPr lang="fr-FR" sz="4400" dirty="0">
                <a:solidFill>
                  <a:srgbClr val="B9E09C"/>
                </a:solidFill>
              </a:rPr>
              <a:t>=</a:t>
            </a:r>
            <a:br>
              <a:rPr lang="fr-FR" sz="4400" dirty="0">
                <a:solidFill>
                  <a:srgbClr val="B9E09C"/>
                </a:solidFill>
              </a:rPr>
            </a:br>
            <a:r>
              <a:rPr lang="fr-FR" sz="4400" dirty="0">
                <a:solidFill>
                  <a:srgbClr val="B9E09C"/>
                </a:solidFill>
              </a:rPr>
              <a:t>LIBERTE</a:t>
            </a:r>
          </a:p>
        </p:txBody>
      </p:sp>
      <p:pic>
        <p:nvPicPr>
          <p:cNvPr id="1026" name="Picture 2" descr="Résultat de recherche d'images pour &quot;technique tennis&quot;">
            <a:extLst>
              <a:ext uri="{FF2B5EF4-FFF2-40B4-BE49-F238E27FC236}">
                <a16:creationId xmlns:a16="http://schemas.microsoft.com/office/drawing/2014/main" id="{96EC7D0F-FD2D-4FEE-9BE7-070EE2732D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2" r="5457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86;p13">
            <a:extLst>
              <a:ext uri="{FF2B5EF4-FFF2-40B4-BE49-F238E27FC236}">
                <a16:creationId xmlns:a16="http://schemas.microsoft.com/office/drawing/2014/main" id="{A834A63C-7F74-40B1-9EFD-24633D0889AF}"/>
              </a:ext>
            </a:extLst>
          </p:cNvPr>
          <p:cNvSpPr txBox="1">
            <a:spLocks/>
          </p:cNvSpPr>
          <p:nvPr/>
        </p:nvSpPr>
        <p:spPr>
          <a:xfrm>
            <a:off x="6304474" y="2592756"/>
            <a:ext cx="5450204" cy="36951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spcFirstLastPara="1" wrap="square" lIns="91425" tIns="91425" rIns="91425" bIns="91425" numCol="1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42900">
              <a:spcBef>
                <a:spcPts val="0"/>
              </a:spcBef>
              <a:buSzPts val="1800"/>
              <a:buFont typeface="Arial" panose="020B0604020202020204" pitchFamily="34" charset="0"/>
              <a:buChar char="●"/>
            </a:pPr>
            <a:r>
              <a:rPr lang="fr-FR" altLang="fr" dirty="0"/>
              <a:t>On confond souvent maitrise, performance et académisme gestuel.</a:t>
            </a:r>
            <a:endParaRPr lang="fr-FR" dirty="0"/>
          </a:p>
          <a:p>
            <a:pPr marL="0" indent="0">
              <a:spcBef>
                <a:spcPts val="1600"/>
              </a:spcBef>
              <a:buFont typeface="Arial" panose="020B0604020202020204" pitchFamily="34" charset="0"/>
              <a:buNone/>
            </a:pPr>
            <a:endParaRPr lang="fr-FR" dirty="0"/>
          </a:p>
          <a:p>
            <a:pPr marL="457200" indent="-342900">
              <a:lnSpc>
                <a:spcPct val="115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●"/>
            </a:pPr>
            <a:r>
              <a:rPr lang="fr-FR" altLang="fr" dirty="0"/>
              <a:t>A part au service, le joueur doit apporter une réponse à une situation donnée.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4899C92-3473-4BDD-97BE-4228A085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1</a:t>
            </a:fld>
            <a:r>
              <a:rPr lang="fr-FR" dirty="0"/>
              <a:t>/8</a:t>
            </a:r>
          </a:p>
        </p:txBody>
      </p:sp>
    </p:spTree>
    <p:extLst>
      <p:ext uri="{BB962C8B-B14F-4D97-AF65-F5344CB8AC3E}">
        <p14:creationId xmlns:p14="http://schemas.microsoft.com/office/powerpoint/2010/main" val="10290643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97B8F-B0BA-4983-BDBF-6653822D3A4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/>
              <a:t>CHRONOLOGIE DE L’ACTE MOTEUR</a:t>
            </a:r>
          </a:p>
        </p:txBody>
      </p:sp>
      <p:pic>
        <p:nvPicPr>
          <p:cNvPr id="2050" name="Picture 2" descr="Résultat de recherche d'images pour &quot;acte moteur tennis&quot;">
            <a:extLst>
              <a:ext uri="{FF2B5EF4-FFF2-40B4-BE49-F238E27FC236}">
                <a16:creationId xmlns:a16="http://schemas.microsoft.com/office/drawing/2014/main" id="{8A97C431-237B-45A8-82E4-5612AC9DE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1" y="2301145"/>
            <a:ext cx="3011489" cy="225570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  <a:reflection stA="8400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7F299113-F7AD-4914-9FC6-7CD08CE070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5296175"/>
              </p:ext>
            </p:extLst>
          </p:nvPr>
        </p:nvGraphicFramePr>
        <p:xfrm>
          <a:off x="3846285" y="129141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E8BC1A-9D52-4E03-B1FB-F32F57A71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2</a:t>
            </a:fld>
            <a:r>
              <a:rPr lang="fr-FR" dirty="0"/>
              <a:t>/8</a:t>
            </a:r>
          </a:p>
        </p:txBody>
      </p:sp>
    </p:spTree>
    <p:extLst>
      <p:ext uri="{BB962C8B-B14F-4D97-AF65-F5344CB8AC3E}">
        <p14:creationId xmlns:p14="http://schemas.microsoft.com/office/powerpoint/2010/main" val="229668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B1A910-E867-4563-A023-6CB3AF44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3</a:t>
            </a:fld>
            <a:r>
              <a:rPr lang="fr-FR" dirty="0"/>
              <a:t>/8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A47752F9-4BBD-461C-9108-793572247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/>
              <a:t>DEUX APPROCHES…</a:t>
            </a:r>
          </a:p>
        </p:txBody>
      </p:sp>
      <p:pic>
        <p:nvPicPr>
          <p:cNvPr id="3074" name="Picture 2" descr="Résultat de recherche d'images pour &quot;acte moteur tennis&quot;">
            <a:extLst>
              <a:ext uri="{FF2B5EF4-FFF2-40B4-BE49-F238E27FC236}">
                <a16:creationId xmlns:a16="http://schemas.microsoft.com/office/drawing/2014/main" id="{BA85AFAB-AE8E-40FD-82EB-9BF571E1A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472" y="2333044"/>
            <a:ext cx="3640590" cy="2191912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algn="ctr" rotWithShape="0">
              <a:srgbClr val="000000"/>
            </a:outerShdw>
            <a:reflection stA="84000" endPos="87000" dist="50800" dir="5400000" sy="-100000" algn="bl" rotWithShape="0"/>
          </a:effectLst>
          <a:scene3d>
            <a:camera prst="orthographicFront"/>
            <a:lightRig rig="threePt" dir="t">
              <a:rot lat="0" lon="0" rev="0"/>
            </a:lightRig>
          </a:scene3d>
          <a:sp3d>
            <a:bevelT w="0" h="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08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B1A910-E867-4563-A023-6CB3AF44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4</a:t>
            </a:fld>
            <a:r>
              <a:rPr lang="fr-FR" dirty="0"/>
              <a:t>/8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A47752F9-4BBD-461C-9108-793572247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/>
              <a:t>… POINT DE DEPART</a:t>
            </a:r>
          </a:p>
        </p:txBody>
      </p:sp>
      <p:pic>
        <p:nvPicPr>
          <p:cNvPr id="4098" name="Picture 2" descr="Résultat de recherche d'images pour &quot;starting block&quot;">
            <a:extLst>
              <a:ext uri="{FF2B5EF4-FFF2-40B4-BE49-F238E27FC236}">
                <a16:creationId xmlns:a16="http://schemas.microsoft.com/office/drawing/2014/main" id="{2FD080A7-4CDD-4F7F-B4E9-82CD34C93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1" y="2287360"/>
            <a:ext cx="2663146" cy="1994789"/>
          </a:xfrm>
          <a:prstGeom prst="rect">
            <a:avLst/>
          </a:prstGeom>
          <a:noFill/>
          <a:effectLst>
            <a:reflection stA="74000" endPos="8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108;p16">
            <a:extLst>
              <a:ext uri="{FF2B5EF4-FFF2-40B4-BE49-F238E27FC236}">
                <a16:creationId xmlns:a16="http://schemas.microsoft.com/office/drawing/2014/main" id="{265A153E-4227-43F0-A44C-22DDA860A837}"/>
              </a:ext>
            </a:extLst>
          </p:cNvPr>
          <p:cNvSpPr txBox="1"/>
          <p:nvPr/>
        </p:nvSpPr>
        <p:spPr>
          <a:xfrm>
            <a:off x="3749732" y="3016749"/>
            <a:ext cx="5399700" cy="2530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altLang="fr" sz="3000" dirty="0">
                <a:latin typeface="Roboto"/>
                <a:ea typeface="Roboto"/>
                <a:cs typeface="Roboto"/>
                <a:sym typeface="Roboto"/>
              </a:rPr>
              <a:t>QUOI FAIRE </a:t>
            </a:r>
            <a:endParaRPr sz="30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altLang="fr" sz="3000" dirty="0">
                <a:latin typeface="Roboto"/>
                <a:ea typeface="Roboto"/>
                <a:cs typeface="Roboto"/>
                <a:sym typeface="Roboto"/>
              </a:rPr>
              <a:t>(Règles du jeu)</a:t>
            </a:r>
            <a:endParaRPr sz="30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" name="Google Shape;111;p16">
            <a:extLst>
              <a:ext uri="{FF2B5EF4-FFF2-40B4-BE49-F238E27FC236}">
                <a16:creationId xmlns:a16="http://schemas.microsoft.com/office/drawing/2014/main" id="{3D2BC3A7-E33F-44C9-A09F-DBED200AD369}"/>
              </a:ext>
            </a:extLst>
          </p:cNvPr>
          <p:cNvSpPr/>
          <p:nvPr/>
        </p:nvSpPr>
        <p:spPr>
          <a:xfrm>
            <a:off x="9179934" y="3044850"/>
            <a:ext cx="1741800" cy="768300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11;p16">
            <a:extLst>
              <a:ext uri="{FF2B5EF4-FFF2-40B4-BE49-F238E27FC236}">
                <a16:creationId xmlns:a16="http://schemas.microsoft.com/office/drawing/2014/main" id="{D918DDDB-5A32-41A7-A55A-88F5974CEF41}"/>
              </a:ext>
            </a:extLst>
          </p:cNvPr>
          <p:cNvSpPr/>
          <p:nvPr/>
        </p:nvSpPr>
        <p:spPr>
          <a:xfrm>
            <a:off x="9179934" y="3897999"/>
            <a:ext cx="1741800" cy="768300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111;p16">
            <a:extLst>
              <a:ext uri="{FF2B5EF4-FFF2-40B4-BE49-F238E27FC236}">
                <a16:creationId xmlns:a16="http://schemas.microsoft.com/office/drawing/2014/main" id="{C1C769A6-D2E0-4C9D-A553-06F6DA877D81}"/>
              </a:ext>
            </a:extLst>
          </p:cNvPr>
          <p:cNvSpPr/>
          <p:nvPr/>
        </p:nvSpPr>
        <p:spPr>
          <a:xfrm>
            <a:off x="9179934" y="4751148"/>
            <a:ext cx="1741800" cy="768300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12;p16">
            <a:extLst>
              <a:ext uri="{FF2B5EF4-FFF2-40B4-BE49-F238E27FC236}">
                <a16:creationId xmlns:a16="http://schemas.microsoft.com/office/drawing/2014/main" id="{52E0670E-99F9-4DD0-AE9E-2C1DBEC0ECE4}"/>
              </a:ext>
            </a:extLst>
          </p:cNvPr>
          <p:cNvSpPr txBox="1"/>
          <p:nvPr/>
        </p:nvSpPr>
        <p:spPr>
          <a:xfrm>
            <a:off x="9179934" y="3310950"/>
            <a:ext cx="1375800" cy="2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altLang="fr" dirty="0">
                <a:latin typeface="Roboto"/>
                <a:ea typeface="Roboto"/>
                <a:cs typeface="Roboto"/>
                <a:sym typeface="Roboto"/>
              </a:rPr>
              <a:t>Développer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" name="Google Shape;112;p16">
            <a:extLst>
              <a:ext uri="{FF2B5EF4-FFF2-40B4-BE49-F238E27FC236}">
                <a16:creationId xmlns:a16="http://schemas.microsoft.com/office/drawing/2014/main" id="{74E64551-92CF-4124-99ED-2816603C757F}"/>
              </a:ext>
            </a:extLst>
          </p:cNvPr>
          <p:cNvSpPr txBox="1"/>
          <p:nvPr/>
        </p:nvSpPr>
        <p:spPr>
          <a:xfrm>
            <a:off x="9179934" y="4164099"/>
            <a:ext cx="1375800" cy="2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altLang="fr" dirty="0">
                <a:latin typeface="Roboto"/>
                <a:ea typeface="Roboto"/>
                <a:cs typeface="Roboto"/>
                <a:sym typeface="Roboto"/>
              </a:rPr>
              <a:t>Développer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" name="Google Shape;112;p16">
            <a:extLst>
              <a:ext uri="{FF2B5EF4-FFF2-40B4-BE49-F238E27FC236}">
                <a16:creationId xmlns:a16="http://schemas.microsoft.com/office/drawing/2014/main" id="{5BDC4B58-DCDD-414A-8B21-5C989127D349}"/>
              </a:ext>
            </a:extLst>
          </p:cNvPr>
          <p:cNvSpPr txBox="1"/>
          <p:nvPr/>
        </p:nvSpPr>
        <p:spPr>
          <a:xfrm>
            <a:off x="9179934" y="5004752"/>
            <a:ext cx="1375800" cy="2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altLang="fr" dirty="0">
                <a:latin typeface="Roboto"/>
                <a:ea typeface="Roboto"/>
                <a:cs typeface="Roboto"/>
                <a:sym typeface="Roboto"/>
              </a:rPr>
              <a:t>Développer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330171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97B8F-B0BA-4983-BDBF-6653822D3A4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/>
              <a:t>… RESPECT DE LA CHRONOLOGIE</a:t>
            </a:r>
          </a:p>
        </p:txBody>
      </p:sp>
      <p:pic>
        <p:nvPicPr>
          <p:cNvPr id="2050" name="Picture 2" descr="Résultat de recherche d'images pour &quot;acte moteur tennis&quot;">
            <a:extLst>
              <a:ext uri="{FF2B5EF4-FFF2-40B4-BE49-F238E27FC236}">
                <a16:creationId xmlns:a16="http://schemas.microsoft.com/office/drawing/2014/main" id="{8A97C431-237B-45A8-82E4-5612AC9DE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1" y="2301145"/>
            <a:ext cx="3011489" cy="225570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  <a:reflection stA="8400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7F299113-F7AD-4914-9FC6-7CD08CE070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7302990"/>
              </p:ext>
            </p:extLst>
          </p:nvPr>
        </p:nvGraphicFramePr>
        <p:xfrm>
          <a:off x="3846285" y="129141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E8BC1A-9D52-4E03-B1FB-F32F57A71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5</a:t>
            </a:fld>
            <a:r>
              <a:rPr lang="fr-FR" dirty="0"/>
              <a:t>/8</a:t>
            </a:r>
          </a:p>
        </p:txBody>
      </p:sp>
    </p:spTree>
    <p:extLst>
      <p:ext uri="{BB962C8B-B14F-4D97-AF65-F5344CB8AC3E}">
        <p14:creationId xmlns:p14="http://schemas.microsoft.com/office/powerpoint/2010/main" val="325100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B1A910-E867-4563-A023-6CB3AF44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6</a:t>
            </a:fld>
            <a:r>
              <a:rPr lang="fr-FR" dirty="0"/>
              <a:t>/8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A47752F9-4BBD-461C-9108-793572247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/>
              <a:t>… POINT DE DEPART</a:t>
            </a:r>
          </a:p>
        </p:txBody>
      </p:sp>
      <p:pic>
        <p:nvPicPr>
          <p:cNvPr id="4098" name="Picture 2" descr="Résultat de recherche d'images pour &quot;starting block&quot;">
            <a:extLst>
              <a:ext uri="{FF2B5EF4-FFF2-40B4-BE49-F238E27FC236}">
                <a16:creationId xmlns:a16="http://schemas.microsoft.com/office/drawing/2014/main" id="{2FD080A7-4CDD-4F7F-B4E9-82CD34C93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1" y="2287360"/>
            <a:ext cx="2663146" cy="1994789"/>
          </a:xfrm>
          <a:prstGeom prst="rect">
            <a:avLst/>
          </a:prstGeom>
          <a:noFill/>
          <a:effectLst>
            <a:reflection stA="74000" endPos="8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108;p16">
            <a:extLst>
              <a:ext uri="{FF2B5EF4-FFF2-40B4-BE49-F238E27FC236}">
                <a16:creationId xmlns:a16="http://schemas.microsoft.com/office/drawing/2014/main" id="{265A153E-4227-43F0-A44C-22DDA860A837}"/>
              </a:ext>
            </a:extLst>
          </p:cNvPr>
          <p:cNvSpPr txBox="1"/>
          <p:nvPr/>
        </p:nvSpPr>
        <p:spPr>
          <a:xfrm>
            <a:off x="3749732" y="3016749"/>
            <a:ext cx="5399700" cy="2530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altLang="fr" sz="3000" dirty="0">
                <a:latin typeface="Roboto"/>
                <a:ea typeface="Roboto"/>
                <a:cs typeface="Roboto"/>
                <a:sym typeface="Roboto"/>
              </a:rPr>
              <a:t>COMMENT</a:t>
            </a:r>
            <a:r>
              <a:rPr lang="fr" altLang="fr" sz="3000" dirty="0">
                <a:latin typeface="Roboto"/>
                <a:ea typeface="Roboto"/>
                <a:cs typeface="Roboto"/>
                <a:sym typeface="Roboto"/>
              </a:rPr>
              <a:t> FAIRE </a:t>
            </a:r>
            <a:endParaRPr sz="30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altLang="fr" sz="3000" dirty="0">
                <a:latin typeface="Roboto"/>
                <a:ea typeface="Roboto"/>
                <a:cs typeface="Roboto"/>
                <a:sym typeface="Roboto"/>
              </a:rPr>
              <a:t>(</a:t>
            </a:r>
            <a:r>
              <a:rPr lang="fr-FR" altLang="fr" sz="3000" dirty="0">
                <a:latin typeface="Roboto"/>
                <a:ea typeface="Roboto"/>
                <a:cs typeface="Roboto"/>
                <a:sym typeface="Roboto"/>
              </a:rPr>
              <a:t>Forme gestuelle</a:t>
            </a:r>
            <a:r>
              <a:rPr lang="fr" altLang="fr" sz="3000" dirty="0">
                <a:latin typeface="Roboto"/>
                <a:ea typeface="Roboto"/>
                <a:cs typeface="Roboto"/>
                <a:sym typeface="Roboto"/>
              </a:rPr>
              <a:t>)</a:t>
            </a:r>
            <a:endParaRPr sz="30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" name="Google Shape;111;p16">
            <a:extLst>
              <a:ext uri="{FF2B5EF4-FFF2-40B4-BE49-F238E27FC236}">
                <a16:creationId xmlns:a16="http://schemas.microsoft.com/office/drawing/2014/main" id="{3D2BC3A7-E33F-44C9-A09F-DBED200AD369}"/>
              </a:ext>
            </a:extLst>
          </p:cNvPr>
          <p:cNvSpPr/>
          <p:nvPr/>
        </p:nvSpPr>
        <p:spPr>
          <a:xfrm>
            <a:off x="9179934" y="3044850"/>
            <a:ext cx="1741800" cy="768300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11;p16">
            <a:extLst>
              <a:ext uri="{FF2B5EF4-FFF2-40B4-BE49-F238E27FC236}">
                <a16:creationId xmlns:a16="http://schemas.microsoft.com/office/drawing/2014/main" id="{D918DDDB-5A32-41A7-A55A-88F5974CEF41}"/>
              </a:ext>
            </a:extLst>
          </p:cNvPr>
          <p:cNvSpPr/>
          <p:nvPr/>
        </p:nvSpPr>
        <p:spPr>
          <a:xfrm>
            <a:off x="9179934" y="3897999"/>
            <a:ext cx="1741800" cy="768300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111;p16">
            <a:extLst>
              <a:ext uri="{FF2B5EF4-FFF2-40B4-BE49-F238E27FC236}">
                <a16:creationId xmlns:a16="http://schemas.microsoft.com/office/drawing/2014/main" id="{C1C769A6-D2E0-4C9D-A553-06F6DA877D81}"/>
              </a:ext>
            </a:extLst>
          </p:cNvPr>
          <p:cNvSpPr/>
          <p:nvPr/>
        </p:nvSpPr>
        <p:spPr>
          <a:xfrm>
            <a:off x="9179934" y="4751148"/>
            <a:ext cx="1741800" cy="768300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12;p16">
            <a:extLst>
              <a:ext uri="{FF2B5EF4-FFF2-40B4-BE49-F238E27FC236}">
                <a16:creationId xmlns:a16="http://schemas.microsoft.com/office/drawing/2014/main" id="{52E0670E-99F9-4DD0-AE9E-2C1DBEC0ECE4}"/>
              </a:ext>
            </a:extLst>
          </p:cNvPr>
          <p:cNvSpPr txBox="1"/>
          <p:nvPr/>
        </p:nvSpPr>
        <p:spPr>
          <a:xfrm>
            <a:off x="9179934" y="3310950"/>
            <a:ext cx="1375800" cy="2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altLang="fr" dirty="0">
                <a:latin typeface="Roboto"/>
                <a:ea typeface="Roboto"/>
                <a:cs typeface="Roboto"/>
                <a:sym typeface="Roboto"/>
              </a:rPr>
              <a:t>Développer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" name="Google Shape;112;p16">
            <a:extLst>
              <a:ext uri="{FF2B5EF4-FFF2-40B4-BE49-F238E27FC236}">
                <a16:creationId xmlns:a16="http://schemas.microsoft.com/office/drawing/2014/main" id="{74E64551-92CF-4124-99ED-2816603C757F}"/>
              </a:ext>
            </a:extLst>
          </p:cNvPr>
          <p:cNvSpPr txBox="1"/>
          <p:nvPr/>
        </p:nvSpPr>
        <p:spPr>
          <a:xfrm>
            <a:off x="9179934" y="4164099"/>
            <a:ext cx="1375800" cy="2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altLang="fr" dirty="0">
                <a:latin typeface="Roboto"/>
                <a:ea typeface="Roboto"/>
                <a:cs typeface="Roboto"/>
                <a:sym typeface="Roboto"/>
              </a:rPr>
              <a:t>Développer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" name="Google Shape;112;p16">
            <a:extLst>
              <a:ext uri="{FF2B5EF4-FFF2-40B4-BE49-F238E27FC236}">
                <a16:creationId xmlns:a16="http://schemas.microsoft.com/office/drawing/2014/main" id="{5BDC4B58-DCDD-414A-8B21-5C989127D349}"/>
              </a:ext>
            </a:extLst>
          </p:cNvPr>
          <p:cNvSpPr txBox="1"/>
          <p:nvPr/>
        </p:nvSpPr>
        <p:spPr>
          <a:xfrm>
            <a:off x="9179934" y="5004752"/>
            <a:ext cx="1375800" cy="2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altLang="fr" dirty="0">
                <a:latin typeface="Roboto"/>
                <a:ea typeface="Roboto"/>
                <a:cs typeface="Roboto"/>
                <a:sym typeface="Roboto"/>
              </a:rPr>
              <a:t>Développer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219471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97B8F-B0BA-4983-BDBF-6653822D3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8579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sz="4000" dirty="0"/>
              <a:t>… TENTATIVE D’APPRENTISSAGE ISOLE</a:t>
            </a:r>
          </a:p>
        </p:txBody>
      </p:sp>
      <p:pic>
        <p:nvPicPr>
          <p:cNvPr id="2050" name="Picture 2" descr="Résultat de recherche d'images pour &quot;acte moteur tennis&quot;">
            <a:extLst>
              <a:ext uri="{FF2B5EF4-FFF2-40B4-BE49-F238E27FC236}">
                <a16:creationId xmlns:a16="http://schemas.microsoft.com/office/drawing/2014/main" id="{8A97C431-237B-45A8-82E4-5612AC9DE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1" y="2301145"/>
            <a:ext cx="3011489" cy="225570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  <a:reflection stA="8400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E8BC1A-9D52-4E03-B1FB-F32F57A71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7</a:t>
            </a:fld>
            <a:r>
              <a:rPr lang="fr-FR" dirty="0"/>
              <a:t>/8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0CA82738-F975-4E72-85A0-3761167C67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8524614"/>
              </p:ext>
            </p:extLst>
          </p:nvPr>
        </p:nvGraphicFramePr>
        <p:xfrm>
          <a:off x="4107542" y="2510971"/>
          <a:ext cx="6763657" cy="2975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65705CD4-5FAC-4B9F-9AF8-2DA71C05EB55}"/>
              </a:ext>
            </a:extLst>
          </p:cNvPr>
          <p:cNvSpPr txBox="1"/>
          <p:nvPr/>
        </p:nvSpPr>
        <p:spPr>
          <a:xfrm>
            <a:off x="5181600" y="54864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926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B1A910-E867-4563-A023-6CB3AF44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166-A6D7-4E10-882B-FF37C6A9FC26}" type="slidenum">
              <a:rPr lang="fr-FR" smtClean="0"/>
              <a:t>8</a:t>
            </a:fld>
            <a:r>
              <a:rPr lang="fr-FR" dirty="0"/>
              <a:t>/8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A47752F9-4BBD-461C-9108-793572247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/>
              <a:t>CHOISISSEZ LE PLUS RICHE !</a:t>
            </a:r>
          </a:p>
        </p:txBody>
      </p:sp>
      <p:pic>
        <p:nvPicPr>
          <p:cNvPr id="5122" name="Picture 2" descr="Résultat de recherche d'images pour &quot;the best&quot;">
            <a:extLst>
              <a:ext uri="{FF2B5EF4-FFF2-40B4-BE49-F238E27FC236}">
                <a16:creationId xmlns:a16="http://schemas.microsoft.com/office/drawing/2014/main" id="{C65E6495-E40D-41D8-ABA4-FA85E9900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666" y="2531609"/>
            <a:ext cx="3771219" cy="3771219"/>
          </a:xfrm>
          <a:prstGeom prst="rect">
            <a:avLst/>
          </a:prstGeom>
          <a:noFill/>
          <a:effectLst>
            <a:softEdge rad="393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4138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</TotalTime>
  <Words>97</Words>
  <Application>Microsoft Office PowerPoint</Application>
  <PresentationFormat>Grand écran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Roboto</vt:lpstr>
      <vt:lpstr>Wingdings 3</vt:lpstr>
      <vt:lpstr>Ion</vt:lpstr>
      <vt:lpstr>TECHNIQUE = LIBERTE</vt:lpstr>
      <vt:lpstr>CHRONOLOGIE DE L’ACTE MOTEUR</vt:lpstr>
      <vt:lpstr>DEUX APPROCHES…</vt:lpstr>
      <vt:lpstr>… POINT DE DEPART</vt:lpstr>
      <vt:lpstr>… RESPECT DE LA CHRONOLOGIE</vt:lpstr>
      <vt:lpstr>… POINT DE DEPART</vt:lpstr>
      <vt:lpstr>… TENTATIVE D’APPRENTISSAGE ISOLE</vt:lpstr>
      <vt:lpstr>CHOISISSEZ LE PLUS RICHE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 = LIBERTE</dc:title>
  <dc:creator>Hélène Leite</dc:creator>
  <cp:lastModifiedBy>Hélène Leite</cp:lastModifiedBy>
  <cp:revision>9</cp:revision>
  <dcterms:created xsi:type="dcterms:W3CDTF">2020-02-20T10:29:07Z</dcterms:created>
  <dcterms:modified xsi:type="dcterms:W3CDTF">2020-02-21T08:21:58Z</dcterms:modified>
</cp:coreProperties>
</file>